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 Ultra-Bold" charset="1" panose="00000900000000000000"/>
      <p:regular r:id="rId19"/>
    </p:embeddedFont>
    <p:embeddedFont>
      <p:font typeface="Kaushan Script" charset="1" panose="03060602040705080205"/>
      <p:regular r:id="rId20"/>
    </p:embeddedFont>
    <p:embeddedFont>
      <p:font typeface="Open Sans" charset="1" panose="020B0606030504020204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KqyNNb9A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3.jpeg" Type="http://schemas.openxmlformats.org/officeDocument/2006/relationships/image"/><Relationship Id="rId4" Target="../media/VAGKqyNNb9A.mp4" Type="http://schemas.openxmlformats.org/officeDocument/2006/relationships/video"/><Relationship Id="rId5" Target="../media/VAGKqyNNb9A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386166" y="2155527"/>
            <a:ext cx="18875055" cy="5975946"/>
            <a:chOff x="0" y="0"/>
            <a:chExt cx="4971208" cy="15739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71208" cy="1573912"/>
            </a:xfrm>
            <a:custGeom>
              <a:avLst/>
              <a:gdLst/>
              <a:ahLst/>
              <a:cxnLst/>
              <a:rect r="r" b="b" t="t" l="l"/>
              <a:pathLst>
                <a:path h="1573912" w="4971208">
                  <a:moveTo>
                    <a:pt x="0" y="0"/>
                  </a:moveTo>
                  <a:lnTo>
                    <a:pt x="4971208" y="0"/>
                  </a:lnTo>
                  <a:lnTo>
                    <a:pt x="4971208" y="1573912"/>
                  </a:lnTo>
                  <a:lnTo>
                    <a:pt x="0" y="1573912"/>
                  </a:lnTo>
                  <a:close/>
                </a:path>
              </a:pathLst>
            </a:custGeom>
            <a:solidFill>
              <a:srgbClr val="032047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71208" cy="1612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89304" y="4429588"/>
            <a:ext cx="8309393" cy="2855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31"/>
              </a:lnSpc>
            </a:pPr>
            <a:r>
              <a:rPr lang="en-US" sz="10427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PROYECTO </a:t>
            </a:r>
          </a:p>
          <a:p>
            <a:pPr algn="ctr" marL="0" indent="0" lvl="0">
              <a:lnSpc>
                <a:spcPts val="10531"/>
              </a:lnSpc>
              <a:spcBef>
                <a:spcPct val="0"/>
              </a:spcBef>
            </a:pPr>
            <a:r>
              <a:rPr lang="en-US" sz="10427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FINAL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2649801"/>
            <a:ext cx="18875846" cy="1694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429"/>
              </a:lnSpc>
              <a:spcBef>
                <a:spcPct val="0"/>
              </a:spcBef>
            </a:pPr>
            <a:r>
              <a:rPr lang="en-US" sz="10830" spc="-259">
                <a:solidFill>
                  <a:srgbClr val="FFFFFF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INTELIGENCIA ARTIFICIA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5617371" y="3945506"/>
            <a:ext cx="13292143" cy="9812018"/>
          </a:xfrm>
          <a:custGeom>
            <a:avLst/>
            <a:gdLst/>
            <a:ahLst/>
            <a:cxnLst/>
            <a:rect r="r" b="b" t="t" l="l"/>
            <a:pathLst>
              <a:path h="9812018" w="13292143">
                <a:moveTo>
                  <a:pt x="0" y="0"/>
                </a:moveTo>
                <a:lnTo>
                  <a:pt x="13292142" y="0"/>
                </a:lnTo>
                <a:lnTo>
                  <a:pt x="13292142" y="9812018"/>
                </a:lnTo>
                <a:lnTo>
                  <a:pt x="0" y="98120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072373" y="921251"/>
            <a:ext cx="237565" cy="189188"/>
          </a:xfrm>
          <a:custGeom>
            <a:avLst/>
            <a:gdLst/>
            <a:ahLst/>
            <a:cxnLst/>
            <a:rect r="r" b="b" t="t" l="l"/>
            <a:pathLst>
              <a:path h="189188" w="237565">
                <a:moveTo>
                  <a:pt x="0" y="0"/>
                </a:moveTo>
                <a:lnTo>
                  <a:pt x="237565" y="0"/>
                </a:lnTo>
                <a:lnTo>
                  <a:pt x="237565" y="189188"/>
                </a:lnTo>
                <a:lnTo>
                  <a:pt x="0" y="1891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881969" y="7218586"/>
            <a:ext cx="23387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Rocket Pole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89240" y="2538019"/>
            <a:ext cx="7687470" cy="7446105"/>
          </a:xfrm>
          <a:custGeom>
            <a:avLst/>
            <a:gdLst/>
            <a:ahLst/>
            <a:cxnLst/>
            <a:rect r="r" b="b" t="t" l="l"/>
            <a:pathLst>
              <a:path h="7446105" w="7687470">
                <a:moveTo>
                  <a:pt x="0" y="0"/>
                </a:moveTo>
                <a:lnTo>
                  <a:pt x="7687470" y="0"/>
                </a:lnTo>
                <a:lnTo>
                  <a:pt x="7687470" y="7446105"/>
                </a:lnTo>
                <a:lnTo>
                  <a:pt x="0" y="74461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9582" y="1756846"/>
            <a:ext cx="7622277" cy="6837456"/>
          </a:xfrm>
          <a:custGeom>
            <a:avLst/>
            <a:gdLst/>
            <a:ahLst/>
            <a:cxnLst/>
            <a:rect r="r" b="b" t="t" l="l"/>
            <a:pathLst>
              <a:path h="6837456" w="7622277">
                <a:moveTo>
                  <a:pt x="0" y="0"/>
                </a:moveTo>
                <a:lnTo>
                  <a:pt x="7622277" y="0"/>
                </a:lnTo>
                <a:lnTo>
                  <a:pt x="7622277" y="6837456"/>
                </a:lnTo>
                <a:lnTo>
                  <a:pt x="0" y="68374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321019"/>
            <a:ext cx="7245402" cy="5644962"/>
          </a:xfrm>
          <a:custGeom>
            <a:avLst/>
            <a:gdLst/>
            <a:ahLst/>
            <a:cxnLst/>
            <a:rect r="r" b="b" t="t" l="l"/>
            <a:pathLst>
              <a:path h="5644962" w="7245402">
                <a:moveTo>
                  <a:pt x="0" y="0"/>
                </a:moveTo>
                <a:lnTo>
                  <a:pt x="7245402" y="0"/>
                </a:lnTo>
                <a:lnTo>
                  <a:pt x="7245402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2321019"/>
            <a:ext cx="7245402" cy="5644962"/>
          </a:xfrm>
          <a:custGeom>
            <a:avLst/>
            <a:gdLst/>
            <a:ahLst/>
            <a:cxnLst/>
            <a:rect r="r" b="b" t="t" l="l"/>
            <a:pathLst>
              <a:path h="5644962" w="7245402">
                <a:moveTo>
                  <a:pt x="0" y="0"/>
                </a:moveTo>
                <a:lnTo>
                  <a:pt x="7245402" y="0"/>
                </a:lnTo>
                <a:lnTo>
                  <a:pt x="7245402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14370" y="2374527"/>
            <a:ext cx="16230600" cy="541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386166" y="2155527"/>
            <a:ext cx="18875055" cy="5975946"/>
            <a:chOff x="0" y="0"/>
            <a:chExt cx="4971208" cy="15739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71208" cy="1573912"/>
            </a:xfrm>
            <a:custGeom>
              <a:avLst/>
              <a:gdLst/>
              <a:ahLst/>
              <a:cxnLst/>
              <a:rect r="r" b="b" t="t" l="l"/>
              <a:pathLst>
                <a:path h="1573912" w="4971208">
                  <a:moveTo>
                    <a:pt x="0" y="0"/>
                  </a:moveTo>
                  <a:lnTo>
                    <a:pt x="4971208" y="0"/>
                  </a:lnTo>
                  <a:lnTo>
                    <a:pt x="4971208" y="1573912"/>
                  </a:lnTo>
                  <a:lnTo>
                    <a:pt x="0" y="1573912"/>
                  </a:lnTo>
                  <a:close/>
                </a:path>
              </a:pathLst>
            </a:custGeom>
            <a:solidFill>
              <a:srgbClr val="032047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71208" cy="1612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791790" y="5131312"/>
            <a:ext cx="12704420" cy="15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688"/>
              </a:lnSpc>
              <a:spcBef>
                <a:spcPct val="0"/>
              </a:spcBef>
            </a:pPr>
            <a:r>
              <a:rPr lang="en-US" sz="10582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MUCHAS GRACIAS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31188" y="3626048"/>
            <a:ext cx="9625624" cy="1400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190"/>
              </a:lnSpc>
              <a:spcBef>
                <a:spcPct val="0"/>
              </a:spcBef>
            </a:pPr>
            <a:r>
              <a:rPr lang="en-US" sz="9024" spc="-216">
                <a:solidFill>
                  <a:srgbClr val="FFFFFF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Por su atención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78692" y="2475101"/>
            <a:ext cx="12530617" cy="7048472"/>
          </a:xfrm>
          <a:custGeom>
            <a:avLst/>
            <a:gdLst/>
            <a:ahLst/>
            <a:cxnLst/>
            <a:rect r="r" b="b" t="t" l="l"/>
            <a:pathLst>
              <a:path h="7048472" w="12530617">
                <a:moveTo>
                  <a:pt x="0" y="0"/>
                </a:moveTo>
                <a:lnTo>
                  <a:pt x="12530616" y="0"/>
                </a:lnTo>
                <a:lnTo>
                  <a:pt x="12530616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35228" y="923925"/>
            <a:ext cx="9617545" cy="1024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93"/>
              </a:lnSpc>
            </a:pPr>
            <a:r>
              <a:rPr lang="en-US" sz="5841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ROCKET POLE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617371" y="4885073"/>
            <a:ext cx="13292143" cy="9812018"/>
          </a:xfrm>
          <a:custGeom>
            <a:avLst/>
            <a:gdLst/>
            <a:ahLst/>
            <a:cxnLst/>
            <a:rect r="r" b="b" t="t" l="l"/>
            <a:pathLst>
              <a:path h="9812018" w="13292143">
                <a:moveTo>
                  <a:pt x="0" y="0"/>
                </a:moveTo>
                <a:lnTo>
                  <a:pt x="13292142" y="0"/>
                </a:lnTo>
                <a:lnTo>
                  <a:pt x="13292142" y="9812018"/>
                </a:lnTo>
                <a:lnTo>
                  <a:pt x="0" y="98120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93849" y="4305709"/>
            <a:ext cx="5300301" cy="5300301"/>
          </a:xfrm>
          <a:custGeom>
            <a:avLst/>
            <a:gdLst/>
            <a:ahLst/>
            <a:cxnLst/>
            <a:rect r="r" b="b" t="t" l="l"/>
            <a:pathLst>
              <a:path h="5300301" w="5300301">
                <a:moveTo>
                  <a:pt x="0" y="0"/>
                </a:moveTo>
                <a:lnTo>
                  <a:pt x="5300302" y="0"/>
                </a:lnTo>
                <a:lnTo>
                  <a:pt x="5300302" y="5300301"/>
                </a:lnTo>
                <a:lnTo>
                  <a:pt x="0" y="53003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35654" y="923925"/>
            <a:ext cx="4016692" cy="1024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93"/>
              </a:lnSpc>
              <a:spcBef>
                <a:spcPct val="0"/>
              </a:spcBef>
            </a:pPr>
            <a:r>
              <a:rPr lang="en-US" sz="5841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AMBIENTE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04353" y="2960244"/>
            <a:ext cx="11879295" cy="87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2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Gym es una biblioteca Python de código abierto para desarrollar y comparar algoritmos de aprendizaje por refuerzo al proporcionar una API estándar para comunicarse entre algoritmos y entornos de aprendizaje, así como un conjunto estándar de entornos compatibles con esa API.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70266"/>
            <a:ext cx="14583035" cy="4248102"/>
          </a:xfrm>
          <a:custGeom>
            <a:avLst/>
            <a:gdLst/>
            <a:ahLst/>
            <a:cxnLst/>
            <a:rect r="r" b="b" t="t" l="l"/>
            <a:pathLst>
              <a:path h="4248102" w="14583035">
                <a:moveTo>
                  <a:pt x="0" y="0"/>
                </a:moveTo>
                <a:lnTo>
                  <a:pt x="14583035" y="0"/>
                </a:lnTo>
                <a:lnTo>
                  <a:pt x="14583035" y="4248101"/>
                </a:lnTo>
                <a:lnTo>
                  <a:pt x="0" y="4248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809112"/>
            <a:ext cx="9372335" cy="3334388"/>
          </a:xfrm>
          <a:custGeom>
            <a:avLst/>
            <a:gdLst/>
            <a:ahLst/>
            <a:cxnLst/>
            <a:rect r="r" b="b" t="t" l="l"/>
            <a:pathLst>
              <a:path h="3334388" w="9372335">
                <a:moveTo>
                  <a:pt x="0" y="0"/>
                </a:moveTo>
                <a:lnTo>
                  <a:pt x="9372335" y="0"/>
                </a:lnTo>
                <a:lnTo>
                  <a:pt x="9372335" y="3334388"/>
                </a:lnTo>
                <a:lnTo>
                  <a:pt x="0" y="33343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5445560"/>
            <a:ext cx="10861532" cy="2715383"/>
          </a:xfrm>
          <a:custGeom>
            <a:avLst/>
            <a:gdLst/>
            <a:ahLst/>
            <a:cxnLst/>
            <a:rect r="r" b="b" t="t" l="l"/>
            <a:pathLst>
              <a:path h="2715383" w="10861532">
                <a:moveTo>
                  <a:pt x="0" y="0"/>
                </a:moveTo>
                <a:lnTo>
                  <a:pt x="10861532" y="0"/>
                </a:lnTo>
                <a:lnTo>
                  <a:pt x="10861532" y="2715383"/>
                </a:lnTo>
                <a:lnTo>
                  <a:pt x="0" y="27153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9015" y="1234831"/>
            <a:ext cx="15129969" cy="8023469"/>
          </a:xfrm>
          <a:custGeom>
            <a:avLst/>
            <a:gdLst/>
            <a:ahLst/>
            <a:cxnLst/>
            <a:rect r="r" b="b" t="t" l="l"/>
            <a:pathLst>
              <a:path h="8023469" w="15129969">
                <a:moveTo>
                  <a:pt x="0" y="0"/>
                </a:moveTo>
                <a:lnTo>
                  <a:pt x="15129970" y="0"/>
                </a:lnTo>
                <a:lnTo>
                  <a:pt x="15129970" y="8023469"/>
                </a:lnTo>
                <a:lnTo>
                  <a:pt x="0" y="8023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25797" y="1028700"/>
            <a:ext cx="14036406" cy="8229600"/>
          </a:xfrm>
          <a:custGeom>
            <a:avLst/>
            <a:gdLst/>
            <a:ahLst/>
            <a:cxnLst/>
            <a:rect r="r" b="b" t="t" l="l"/>
            <a:pathLst>
              <a:path h="8229600" w="14036406">
                <a:moveTo>
                  <a:pt x="0" y="0"/>
                </a:moveTo>
                <a:lnTo>
                  <a:pt x="14036406" y="0"/>
                </a:lnTo>
                <a:lnTo>
                  <a:pt x="1403640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6179" y="1028700"/>
            <a:ext cx="12995154" cy="8655553"/>
          </a:xfrm>
          <a:custGeom>
            <a:avLst/>
            <a:gdLst/>
            <a:ahLst/>
            <a:cxnLst/>
            <a:rect r="r" b="b" t="t" l="l"/>
            <a:pathLst>
              <a:path h="8655553" w="12995154">
                <a:moveTo>
                  <a:pt x="0" y="0"/>
                </a:moveTo>
                <a:lnTo>
                  <a:pt x="12995154" y="0"/>
                </a:lnTo>
                <a:lnTo>
                  <a:pt x="12995154" y="8655553"/>
                </a:lnTo>
                <a:lnTo>
                  <a:pt x="0" y="86555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353466"/>
            <a:ext cx="11502959" cy="4861528"/>
          </a:xfrm>
          <a:custGeom>
            <a:avLst/>
            <a:gdLst/>
            <a:ahLst/>
            <a:cxnLst/>
            <a:rect r="r" b="b" t="t" l="l"/>
            <a:pathLst>
              <a:path h="4861528" w="11502959">
                <a:moveTo>
                  <a:pt x="0" y="0"/>
                </a:moveTo>
                <a:lnTo>
                  <a:pt x="11502959" y="0"/>
                </a:lnTo>
                <a:lnTo>
                  <a:pt x="11502959" y="4861528"/>
                </a:lnTo>
                <a:lnTo>
                  <a:pt x="0" y="4861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570594" y="6214994"/>
            <a:ext cx="10688706" cy="2292900"/>
          </a:xfrm>
          <a:custGeom>
            <a:avLst/>
            <a:gdLst/>
            <a:ahLst/>
            <a:cxnLst/>
            <a:rect r="r" b="b" t="t" l="l"/>
            <a:pathLst>
              <a:path h="2292900" w="10688706">
                <a:moveTo>
                  <a:pt x="0" y="0"/>
                </a:moveTo>
                <a:lnTo>
                  <a:pt x="10688706" y="0"/>
                </a:lnTo>
                <a:lnTo>
                  <a:pt x="10688706" y="2292900"/>
                </a:lnTo>
                <a:lnTo>
                  <a:pt x="0" y="22929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0048" y="270643"/>
            <a:ext cx="10506823" cy="7508598"/>
          </a:xfrm>
          <a:custGeom>
            <a:avLst/>
            <a:gdLst/>
            <a:ahLst/>
            <a:cxnLst/>
            <a:rect r="r" b="b" t="t" l="l"/>
            <a:pathLst>
              <a:path h="7508598" w="10506823">
                <a:moveTo>
                  <a:pt x="0" y="0"/>
                </a:moveTo>
                <a:lnTo>
                  <a:pt x="10506823" y="0"/>
                </a:lnTo>
                <a:lnTo>
                  <a:pt x="10506823" y="7508598"/>
                </a:lnTo>
                <a:lnTo>
                  <a:pt x="0" y="7508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12698" y="6801739"/>
            <a:ext cx="11951400" cy="3278497"/>
          </a:xfrm>
          <a:custGeom>
            <a:avLst/>
            <a:gdLst/>
            <a:ahLst/>
            <a:cxnLst/>
            <a:rect r="r" b="b" t="t" l="l"/>
            <a:pathLst>
              <a:path h="3278497" w="11951400">
                <a:moveTo>
                  <a:pt x="0" y="0"/>
                </a:moveTo>
                <a:lnTo>
                  <a:pt x="11951400" y="0"/>
                </a:lnTo>
                <a:lnTo>
                  <a:pt x="11951400" y="3278497"/>
                </a:lnTo>
                <a:lnTo>
                  <a:pt x="0" y="3278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DAGKqU1HI-8</dc:identifier>
  <dcterms:modified xsi:type="dcterms:W3CDTF">2011-08-01T06:04:30Z</dcterms:modified>
  <cp:revision>1</cp:revision>
  <dc:title>Rocket Pole</dc:title>
</cp:coreProperties>
</file>

<file path=docProps/thumbnail.jpeg>
</file>